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43" y="773192"/>
            <a:ext cx="7249998" cy="4664334"/>
          </a:xfrm>
          <a:prstGeom prst="rect">
            <a:avLst/>
          </a:prstGeom>
        </p:spPr>
      </p:pic>
      <p:cxnSp>
        <p:nvCxnSpPr>
          <p:cNvPr id="6" name="直線單箭頭接點 5"/>
          <p:cNvCxnSpPr/>
          <p:nvPr/>
        </p:nvCxnSpPr>
        <p:spPr>
          <a:xfrm flipV="1">
            <a:off x="1257300" y="4004418"/>
            <a:ext cx="247650" cy="400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771526" y="4471143"/>
            <a:ext cx="17049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Screw M3_7mm x8</a:t>
            </a:r>
            <a:endParaRPr lang="zh-TW" altLang="en-US" sz="1400" dirty="0"/>
          </a:p>
        </p:txBody>
      </p:sp>
      <p:cxnSp>
        <p:nvCxnSpPr>
          <p:cNvPr id="17" name="直線單箭頭接點 16"/>
          <p:cNvCxnSpPr/>
          <p:nvPr/>
        </p:nvCxnSpPr>
        <p:spPr>
          <a:xfrm>
            <a:off x="1257300" y="2376006"/>
            <a:ext cx="366713" cy="7293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709613" y="2068229"/>
            <a:ext cx="109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Holder MIC</a:t>
            </a:r>
            <a:endParaRPr lang="zh-TW" altLang="en-US" sz="1400" dirty="0"/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2943225" y="3651993"/>
            <a:ext cx="19049" cy="7524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2476500" y="4471143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Silicon </a:t>
            </a:r>
            <a:r>
              <a:rPr lang="en-US" altLang="zh-CN" sz="1400" dirty="0"/>
              <a:t>MIC</a:t>
            </a:r>
            <a:endParaRPr lang="zh-TW" altLang="en-US" sz="1400" dirty="0"/>
          </a:p>
        </p:txBody>
      </p:sp>
      <p:cxnSp>
        <p:nvCxnSpPr>
          <p:cNvPr id="21" name="直線單箭頭接點 20"/>
          <p:cNvCxnSpPr/>
          <p:nvPr/>
        </p:nvCxnSpPr>
        <p:spPr>
          <a:xfrm>
            <a:off x="2476500" y="2376006"/>
            <a:ext cx="381000" cy="6173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1928813" y="2068229"/>
            <a:ext cx="109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MIC Board</a:t>
            </a:r>
            <a:endParaRPr lang="zh-TW" altLang="en-US" sz="1400" dirty="0"/>
          </a:p>
        </p:txBody>
      </p:sp>
      <p:cxnSp>
        <p:nvCxnSpPr>
          <p:cNvPr id="23" name="直線單箭頭接點 22"/>
          <p:cNvCxnSpPr/>
          <p:nvPr/>
        </p:nvCxnSpPr>
        <p:spPr>
          <a:xfrm flipH="1" flipV="1">
            <a:off x="4181474" y="3356718"/>
            <a:ext cx="117158" cy="9810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3812857" y="4404468"/>
            <a:ext cx="16640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Sponge MIC </a:t>
            </a:r>
            <a:r>
              <a:rPr lang="en-US" altLang="zh-CN" sz="1400" dirty="0"/>
              <a:t>Silicon</a:t>
            </a:r>
            <a:endParaRPr lang="zh-TW" altLang="en-US" sz="1400" dirty="0"/>
          </a:p>
        </p:txBody>
      </p:sp>
      <p:cxnSp>
        <p:nvCxnSpPr>
          <p:cNvPr id="26" name="直線單箭頭接點 25"/>
          <p:cNvCxnSpPr/>
          <p:nvPr/>
        </p:nvCxnSpPr>
        <p:spPr>
          <a:xfrm flipH="1">
            <a:off x="5743575" y="1842606"/>
            <a:ext cx="333375" cy="75211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748338" y="1534829"/>
            <a:ext cx="109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/>
              <a:t>Top Cover</a:t>
            </a:r>
            <a:endParaRPr lang="zh-TW" altLang="en-US" sz="1400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190500" y="403860"/>
            <a:ext cx="2128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board </a:t>
            </a:r>
            <a:r>
              <a:rPr lang="en-US" altLang="zh-CN" dirty="0" smtClean="0"/>
              <a:t>assembly</a:t>
            </a:r>
            <a:endParaRPr lang="zh-TW" altLang="en-US" dirty="0"/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034" y="4028230"/>
            <a:ext cx="3782378" cy="211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259" y="1907954"/>
            <a:ext cx="3536636" cy="190202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79" y="84166"/>
            <a:ext cx="4772414" cy="184808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455" y="272328"/>
            <a:ext cx="4835410" cy="164933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455" y="3898711"/>
            <a:ext cx="4835410" cy="163251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979" y="3952449"/>
            <a:ext cx="4772414" cy="1519246"/>
          </a:xfrm>
          <a:prstGeom prst="rect">
            <a:avLst/>
          </a:prstGeom>
        </p:spPr>
      </p:pic>
      <p:sp>
        <p:nvSpPr>
          <p:cNvPr id="8" name="向右箭號 7"/>
          <p:cNvSpPr/>
          <p:nvPr/>
        </p:nvSpPr>
        <p:spPr>
          <a:xfrm>
            <a:off x="5644403" y="994441"/>
            <a:ext cx="28782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下箭號 8"/>
          <p:cNvSpPr/>
          <p:nvPr/>
        </p:nvSpPr>
        <p:spPr>
          <a:xfrm>
            <a:off x="6676200" y="2672457"/>
            <a:ext cx="238125" cy="352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 rot="10800000">
            <a:off x="5644403" y="4712072"/>
            <a:ext cx="287829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8943711" y="3340392"/>
            <a:ext cx="160455" cy="10515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圖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83" y="2027072"/>
            <a:ext cx="3298379" cy="1782907"/>
          </a:xfrm>
          <a:prstGeom prst="rect">
            <a:avLst/>
          </a:prstGeom>
        </p:spPr>
      </p:pic>
      <p:cxnSp>
        <p:nvCxnSpPr>
          <p:cNvPr id="20" name="直線單箭頭接點 19"/>
          <p:cNvCxnSpPr/>
          <p:nvPr/>
        </p:nvCxnSpPr>
        <p:spPr>
          <a:xfrm>
            <a:off x="3033712" y="737235"/>
            <a:ext cx="175001" cy="15259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57078" y="5660145"/>
            <a:ext cx="105878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Calibri" panose="020F0502020204030204" pitchFamily="34" charset="0"/>
              </a:rPr>
              <a:t>The MIC test is failed base on the DVT MIC sealing, and the test is pass after </a:t>
            </a:r>
            <a:r>
              <a:rPr lang="en-US" altLang="zh-TW" sz="1600" dirty="0" smtClean="0"/>
              <a:t>filling </a:t>
            </a:r>
            <a:r>
              <a:rPr lang="en-US" altLang="zh-TW" sz="1600" dirty="0"/>
              <a:t>the MIC component for </a:t>
            </a:r>
            <a:r>
              <a:rPr lang="en-US" altLang="zh-TW" sz="1600" dirty="0" smtClean="0"/>
              <a:t>isolation(please check the test report). So we suggest to modify the </a:t>
            </a:r>
            <a:r>
              <a:rPr lang="zh-TW" altLang="en-US" sz="1600" dirty="0"/>
              <a:t>SPONGE_MIC</a:t>
            </a:r>
            <a:r>
              <a:rPr lang="zh-TW" altLang="en-US" sz="1600" dirty="0" smtClean="0"/>
              <a:t>_SILICON</a:t>
            </a:r>
            <a:r>
              <a:rPr lang="en-US" altLang="zh-TW" sz="1600" dirty="0" smtClean="0"/>
              <a:t> and </a:t>
            </a:r>
            <a:r>
              <a:rPr lang="zh-TW" altLang="en-US" sz="1600" dirty="0"/>
              <a:t>SILICON</a:t>
            </a:r>
            <a:r>
              <a:rPr lang="zh-TW" altLang="en-US" sz="1600" dirty="0" smtClean="0"/>
              <a:t>_MIC</a:t>
            </a:r>
            <a:r>
              <a:rPr lang="zh-TW" altLang="en-US" sz="1600" dirty="0"/>
              <a:t> </a:t>
            </a:r>
            <a:r>
              <a:rPr lang="en-US" altLang="zh-TW" sz="1600" dirty="0" smtClean="0"/>
              <a:t>for </a:t>
            </a:r>
            <a:r>
              <a:rPr lang="en-US" altLang="zh-TW" sz="1600" dirty="0"/>
              <a:t>mic </a:t>
            </a:r>
            <a:r>
              <a:rPr lang="en-US" altLang="zh-TW" sz="1600" dirty="0" smtClean="0"/>
              <a:t>sealing issues.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8066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66" y="3952441"/>
            <a:ext cx="6586018" cy="182184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66" y="978910"/>
            <a:ext cx="6586018" cy="178531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8937" y="3112685"/>
            <a:ext cx="1872979" cy="2661603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190499" y="609578"/>
            <a:ext cx="1738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Current</a:t>
            </a:r>
            <a:endParaRPr lang="zh-TW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190499" y="200136"/>
            <a:ext cx="231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SPONGE_MIC</a:t>
            </a:r>
            <a:r>
              <a:rPr lang="zh-TW" altLang="en-US" dirty="0" smtClean="0"/>
              <a:t>_SILICON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90499" y="3334184"/>
            <a:ext cx="1738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Modified</a:t>
            </a:r>
            <a:endParaRPr lang="zh-TW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190499" y="5874124"/>
            <a:ext cx="68074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latin typeface="Calibri" panose="020F0502020204030204" pitchFamily="34" charset="0"/>
              </a:rPr>
              <a:t>Add O-Ring </a:t>
            </a:r>
            <a:r>
              <a:rPr lang="en-US" altLang="zh-TW" sz="1600" dirty="0" smtClean="0">
                <a:latin typeface="Calibri" panose="020F0502020204030204" pitchFamily="34" charset="0"/>
              </a:rPr>
              <a:t>to</a:t>
            </a:r>
            <a:r>
              <a:rPr lang="en-US" altLang="zh-TW" sz="1600" dirty="0" smtClean="0"/>
              <a:t> </a:t>
            </a:r>
            <a:r>
              <a:rPr lang="en-US" altLang="zh-TW" sz="1600" dirty="0"/>
              <a:t>top and bottom side </a:t>
            </a:r>
            <a:r>
              <a:rPr lang="en-US" altLang="zh-TW" sz="1600" dirty="0" smtClean="0">
                <a:latin typeface="Calibri" panose="020F0502020204030204" pitchFamily="34" charset="0"/>
              </a:rPr>
              <a:t>on </a:t>
            </a:r>
            <a:r>
              <a:rPr lang="en-US" altLang="zh-TW" sz="1600" dirty="0">
                <a:latin typeface="Calibri" panose="020F0502020204030204" pitchFamily="34" charset="0"/>
              </a:rPr>
              <a:t>the MIC hole of </a:t>
            </a:r>
            <a:r>
              <a:rPr lang="en-US" altLang="zh-TW" sz="1600" i="1" dirty="0" smtClean="0">
                <a:latin typeface="Calibri-Italic"/>
              </a:rPr>
              <a:t>SPONGE_MIC_SILICON</a:t>
            </a:r>
            <a:endParaRPr lang="zh-TW" altLang="en-US" sz="1600" dirty="0"/>
          </a:p>
        </p:txBody>
      </p:sp>
      <p:sp>
        <p:nvSpPr>
          <p:cNvPr id="2" name="橢圓 1"/>
          <p:cNvSpPr/>
          <p:nvPr/>
        </p:nvSpPr>
        <p:spPr>
          <a:xfrm>
            <a:off x="1820746" y="1023613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3361371" y="1023613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4901996" y="978910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442621" y="1023613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橢圓 15"/>
          <p:cNvSpPr/>
          <p:nvPr/>
        </p:nvSpPr>
        <p:spPr>
          <a:xfrm>
            <a:off x="1870621" y="2265144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3375982" y="2265144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926932" y="2270490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6477882" y="2265143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橢圓 19"/>
          <p:cNvSpPr/>
          <p:nvPr/>
        </p:nvSpPr>
        <p:spPr>
          <a:xfrm>
            <a:off x="1820745" y="3975327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325605" y="3970373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4860432" y="3970372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6395259" y="3970371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1820745" y="5265875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3358598" y="5265874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4889657" y="5249248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/>
        </p:nvSpPr>
        <p:spPr>
          <a:xfrm>
            <a:off x="6408375" y="5258867"/>
            <a:ext cx="465513" cy="4239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向右箭號 2"/>
          <p:cNvSpPr/>
          <p:nvPr/>
        </p:nvSpPr>
        <p:spPr>
          <a:xfrm>
            <a:off x="8179723" y="4796863"/>
            <a:ext cx="440575" cy="385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1415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55" y="4953631"/>
            <a:ext cx="6196532" cy="700314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55" y="3122238"/>
            <a:ext cx="6196532" cy="71138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9674" y="2925980"/>
            <a:ext cx="3981929" cy="2940081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1172094" y="3228548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687781" y="3215131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4136967" y="3213235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5586153" y="3213234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1181792" y="4953631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2671155" y="4953630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4136966" y="4953629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/>
          <p:cNvSpPr/>
          <p:nvPr/>
        </p:nvSpPr>
        <p:spPr>
          <a:xfrm>
            <a:off x="5612476" y="4953629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655" y="1273865"/>
            <a:ext cx="6196532" cy="728364"/>
          </a:xfrm>
          <a:prstGeom prst="rect">
            <a:avLst/>
          </a:prstGeom>
        </p:spPr>
      </p:pic>
      <p:sp>
        <p:nvSpPr>
          <p:cNvPr id="16" name="橢圓 15"/>
          <p:cNvSpPr/>
          <p:nvPr/>
        </p:nvSpPr>
        <p:spPr>
          <a:xfrm>
            <a:off x="1181792" y="1431175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2671154" y="1431175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橢圓 17"/>
          <p:cNvSpPr/>
          <p:nvPr/>
        </p:nvSpPr>
        <p:spPr>
          <a:xfrm>
            <a:off x="4095143" y="1431175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橢圓 18"/>
          <p:cNvSpPr/>
          <p:nvPr/>
        </p:nvSpPr>
        <p:spPr>
          <a:xfrm>
            <a:off x="5564418" y="1431175"/>
            <a:ext cx="598517" cy="4987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190499" y="240246"/>
            <a:ext cx="1420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SILICON</a:t>
            </a:r>
            <a:r>
              <a:rPr lang="zh-TW" altLang="en-US" dirty="0" smtClean="0"/>
              <a:t>_MIC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190499" y="2333184"/>
            <a:ext cx="1738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Current</a:t>
            </a:r>
            <a:endParaRPr lang="zh-TW" altLang="en-US" sz="1600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190498" y="4208959"/>
            <a:ext cx="1738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Modified</a:t>
            </a:r>
            <a:endParaRPr lang="zh-TW" altLang="en-US" sz="1600" dirty="0"/>
          </a:p>
        </p:txBody>
      </p:sp>
      <p:sp>
        <p:nvSpPr>
          <p:cNvPr id="23" name="矩形 22"/>
          <p:cNvSpPr/>
          <p:nvPr/>
        </p:nvSpPr>
        <p:spPr>
          <a:xfrm>
            <a:off x="190498" y="5866061"/>
            <a:ext cx="2749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dirty="0">
                <a:latin typeface="Calibri" panose="020F0502020204030204" pitchFamily="34" charset="0"/>
              </a:rPr>
              <a:t>Isolate MIC for sealing solution</a:t>
            </a:r>
            <a:endParaRPr lang="zh-TW" altLang="en-US" sz="1600" dirty="0"/>
          </a:p>
        </p:txBody>
      </p:sp>
      <p:sp>
        <p:nvSpPr>
          <p:cNvPr id="2" name="向右箭號 1"/>
          <p:cNvSpPr/>
          <p:nvPr/>
        </p:nvSpPr>
        <p:spPr>
          <a:xfrm>
            <a:off x="7074131" y="5212080"/>
            <a:ext cx="299258" cy="240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8568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90</Words>
  <Application>Microsoft Office PowerPoint</Application>
  <PresentationFormat>寬螢幕</PresentationFormat>
  <Paragraphs>16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Calibri-Italic</vt:lpstr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54</cp:revision>
  <dcterms:created xsi:type="dcterms:W3CDTF">2018-11-16T05:26:15Z</dcterms:created>
  <dcterms:modified xsi:type="dcterms:W3CDTF">2021-03-10T01:34:48Z</dcterms:modified>
</cp:coreProperties>
</file>